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3" d="100"/>
          <a:sy n="93" d="100"/>
        </p:scale>
        <p:origin x="-5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01.01.2005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85720" y="214290"/>
            <a:ext cx="83582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Муниципальное бюджетное дошкольное образовательное учреждение </a:t>
            </a:r>
          </a:p>
          <a:p>
            <a:pPr algn="ctr"/>
            <a:r>
              <a:rPr lang="ru-RU" sz="1400" dirty="0" smtClean="0"/>
              <a:t>«Детский сад №82 «Подсолнушек»</a:t>
            </a:r>
            <a:endParaRPr lang="ru-RU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2285984" y="2214554"/>
            <a:ext cx="296671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РОБОТОТЕХНИКА </a:t>
            </a:r>
          </a:p>
          <a:p>
            <a:pPr algn="ctr"/>
            <a:r>
              <a:rPr lang="ru-RU" sz="2800" b="1" dirty="0" smtClean="0"/>
              <a:t>– в детском саду</a:t>
            </a:r>
            <a:endParaRPr lang="ru-RU" sz="2800" b="1" dirty="0"/>
          </a:p>
        </p:txBody>
      </p:sp>
      <p:pic>
        <p:nvPicPr>
          <p:cNvPr id="8" name="Рисунок 7" descr="img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071802" y="6286520"/>
            <a:ext cx="2816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Г.Набережные Челны,2021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785918" y="214290"/>
            <a:ext cx="49532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dirty="0" smtClean="0"/>
              <a:t>Муниципальное бюджетное дошкольное образовательное учреждение </a:t>
            </a:r>
          </a:p>
          <a:p>
            <a:pPr algn="ctr"/>
            <a:r>
              <a:rPr lang="ru-RU" sz="1200" dirty="0" smtClean="0"/>
              <a:t>«Детский сад </a:t>
            </a:r>
            <a:r>
              <a:rPr lang="ru-RU" sz="1200" smtClean="0"/>
              <a:t>комбинированного вида </a:t>
            </a:r>
            <a:r>
              <a:rPr lang="ru-RU" sz="1200" dirty="0" smtClean="0"/>
              <a:t>№82 «Подсолнушек»</a:t>
            </a:r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2041"/>
            <a:ext cx="9144000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9592" y="332656"/>
            <a:ext cx="3291830" cy="381304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49091" y="1426469"/>
            <a:ext cx="3579862" cy="430678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1403648" y="6165304"/>
            <a:ext cx="6336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Веселые занятия по РОБОТОТЕХНИКЕ.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567" y="0"/>
            <a:ext cx="9129433" cy="6847075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812980">
            <a:off x="648372" y="586484"/>
            <a:ext cx="3391436" cy="452191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782984">
            <a:off x="5287728" y="1556639"/>
            <a:ext cx="3008719" cy="40116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1475657" y="5949280"/>
            <a:ext cx="6336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Дети учатся видеть </a:t>
            </a:r>
            <a:r>
              <a:rPr lang="ru-RU" b="1" dirty="0" err="1" smtClean="0"/>
              <a:t>консрукцию</a:t>
            </a:r>
            <a:r>
              <a:rPr lang="ru-RU" b="1" dirty="0" smtClean="0"/>
              <a:t> объекта и анализировать ее основные части.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324036"/>
            <a:ext cx="4105855" cy="4365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024" y="1988840"/>
            <a:ext cx="3731907" cy="3717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1331640" y="6011996"/>
            <a:ext cx="6533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Создаем различные конструкции объединенные одной темой.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188640"/>
            <a:ext cx="4091947" cy="30689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70365" y="2060848"/>
            <a:ext cx="4104456" cy="3528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1331640" y="5962217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Создаем различные конструкции модели по схеме, по словесной инструкции педагога, по собственному замыслу.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016768" y="-16517216"/>
            <a:ext cx="20576286" cy="27435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8734" y="476672"/>
            <a:ext cx="4464496" cy="3504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024" y="2377763"/>
            <a:ext cx="4259965" cy="3511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1403647" y="6048815"/>
            <a:ext cx="64807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Готовые модели наших воспитанников.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404664"/>
            <a:ext cx="3672408" cy="38610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55976" y="1988840"/>
            <a:ext cx="4536504" cy="40770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1259632" y="6048310"/>
            <a:ext cx="6624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Занятия за счет игровой формы интересны ребенку, не вызывает у него скуки, поэтому работают они с удовольствием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0553"/>
            <a:ext cx="9144000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188640"/>
            <a:ext cx="4283968" cy="32129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4503" y="2204863"/>
            <a:ext cx="4488499" cy="36273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1259632" y="5994524"/>
            <a:ext cx="6624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В ДОУ имеется различные виды конструкторов.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980201">
            <a:off x="349500" y="530645"/>
            <a:ext cx="4091946" cy="3068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387404">
            <a:off x="4315990" y="1994840"/>
            <a:ext cx="4353751" cy="3305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1547664" y="6237312"/>
            <a:ext cx="6264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Конструирование по картинке.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065876">
            <a:off x="899592" y="1700808"/>
            <a:ext cx="1584176" cy="1603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843654">
            <a:off x="6228184" y="1943099"/>
            <a:ext cx="1654299" cy="1361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95736" y="1857727"/>
            <a:ext cx="421815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/>
              <a:t>Спасибо </a:t>
            </a:r>
          </a:p>
          <a:p>
            <a:pPr algn="ctr"/>
            <a:r>
              <a:rPr lang="ru-RU" sz="4400" b="1" i="1" dirty="0" smtClean="0"/>
              <a:t>за внимание!</a:t>
            </a:r>
            <a:endParaRPr lang="ru-RU" sz="44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035759" y="1268760"/>
            <a:ext cx="72728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Робототехника в ДОУ позволяет поднять на более высокий уровень </a:t>
            </a:r>
          </a:p>
          <a:p>
            <a:pPr algn="ctr"/>
            <a:r>
              <a:rPr lang="ru-RU" sz="3600" b="1" dirty="0" smtClean="0"/>
              <a:t>развитие познавательной активности дошкольников</a:t>
            </a:r>
            <a:endParaRPr lang="ru-RU" sz="36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59245" y="2422922"/>
            <a:ext cx="935161" cy="966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78680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4311" y="0"/>
            <a:ext cx="9178311" cy="688373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31640" y="332656"/>
            <a:ext cx="6480720" cy="525658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31640" y="6010788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Занятия по робототехнике – это процесс , в рамках которого </a:t>
            </a:r>
          </a:p>
          <a:p>
            <a:r>
              <a:rPr lang="ru-RU" b="1" dirty="0" smtClean="0"/>
              <a:t>ребенку удается создать собственный продукт-робота.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5720"/>
            <a:ext cx="9144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5616" y="116632"/>
            <a:ext cx="7128792" cy="547260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95636" y="6081185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Робототехника-это возможность познакомить ребенка с увлекательным миром роботов. 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44963" y="-26171"/>
            <a:ext cx="9144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827461">
            <a:off x="467544" y="404664"/>
            <a:ext cx="4077072" cy="3573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253299">
            <a:off x="4724263" y="1696901"/>
            <a:ext cx="3844033" cy="34118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1259632" y="6165304"/>
            <a:ext cx="65972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Первым делом педагоги ДОУ сами изучают </a:t>
            </a:r>
            <a:r>
              <a:rPr lang="ru-RU" b="1" dirty="0" err="1" smtClean="0"/>
              <a:t>лего</a:t>
            </a:r>
            <a:r>
              <a:rPr lang="ru-RU" b="1" dirty="0" smtClean="0"/>
              <a:t>-конструкторы.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7690"/>
            <a:ext cx="9144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260648"/>
            <a:ext cx="4320480" cy="39330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39952" y="1124744"/>
            <a:ext cx="4581128" cy="46805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1516371" y="6165304"/>
            <a:ext cx="6223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«Развиваться и еще раз развиваться». 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4777"/>
            <a:ext cx="9144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024872">
            <a:off x="585086" y="450198"/>
            <a:ext cx="3429000" cy="3429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309056">
            <a:off x="4794003" y="1571823"/>
            <a:ext cx="4077072" cy="36573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1331640" y="6196662"/>
            <a:ext cx="6480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С простого к сложному.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389" y="0"/>
            <a:ext cx="9129611" cy="684720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251520" y="188640"/>
            <a:ext cx="4315971" cy="29523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4860032" y="2673310"/>
            <a:ext cx="4046336" cy="277191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1259632" y="6084004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/>
              <a:t>Оснощение</a:t>
            </a:r>
            <a:r>
              <a:rPr lang="ru-RU" b="1" dirty="0" smtClean="0"/>
              <a:t> кабинета для занятий по робототехнике.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8047"/>
            <a:ext cx="9144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6448835">
            <a:off x="4821012" y="1578757"/>
            <a:ext cx="4341872" cy="4008779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9524908">
            <a:off x="457204" y="363826"/>
            <a:ext cx="4091435" cy="420940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TextBox 6"/>
          <p:cNvSpPr txBox="1"/>
          <p:nvPr/>
        </p:nvSpPr>
        <p:spPr>
          <a:xfrm>
            <a:off x="1295039" y="6071244"/>
            <a:ext cx="6453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Дети </a:t>
            </a:r>
            <a:r>
              <a:rPr lang="ru-RU" b="1" dirty="0" err="1" smtClean="0"/>
              <a:t>учаться</a:t>
            </a:r>
            <a:r>
              <a:rPr lang="ru-RU" b="1" dirty="0" smtClean="0"/>
              <a:t> </a:t>
            </a:r>
            <a:r>
              <a:rPr lang="ru-RU" b="1" dirty="0" err="1" smtClean="0"/>
              <a:t>создовать</a:t>
            </a:r>
            <a:r>
              <a:rPr lang="ru-RU" b="1" dirty="0" smtClean="0"/>
              <a:t>, творить что-то новое каждое занятие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188</Words>
  <Application>Microsoft Office PowerPoint</Application>
  <PresentationFormat>Экран (4:3)</PresentationFormat>
  <Paragraphs>27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</cp:lastModifiedBy>
  <cp:revision>15</cp:revision>
  <dcterms:modified xsi:type="dcterms:W3CDTF">2004-12-31T20:06:14Z</dcterms:modified>
</cp:coreProperties>
</file>